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9" r:id="rId3"/>
    <p:sldId id="276" r:id="rId4"/>
    <p:sldId id="283" r:id="rId5"/>
    <p:sldId id="278" r:id="rId6"/>
    <p:sldId id="280" r:id="rId7"/>
    <p:sldId id="281" r:id="rId8"/>
    <p:sldId id="282" r:id="rId9"/>
    <p:sldId id="27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TQRkczAPtzrcr0a3PR84A==" hashData="8Y3FaWqa6zvUSGKcE84U8lSXa+ibOoKpP3kNr4bgUT9eEUrPYgMR03xflYhrvBOPVgVD/+ehN/Iti2OlAJ7F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075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63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01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763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4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91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5552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456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28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732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436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AF9AF6-31AD-4A44-90DC-EA3D0BE0ABC2}" type="datetimeFigureOut">
              <a:rPr lang="ru-RU" smtClean="0"/>
              <a:t>17.11.2022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94642-38DA-4D4A-9246-F5D7D3AC0E7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1511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2.wav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3.wav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4.wav"/><Relationship Id="rId9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5.wav"/><Relationship Id="rId9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6.wav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microsoft.com/office/2007/relationships/hdphoto" Target="../media/hdphoto1.wdp"/><Relationship Id="rId5" Type="http://schemas.openxmlformats.org/officeDocument/2006/relationships/image" Target="../media/image1.png"/><Relationship Id="rId10" Type="http://schemas.microsoft.com/office/2007/relationships/hdphoto" Target="../media/hdphoto2.wdp"/><Relationship Id="rId4" Type="http://schemas.openxmlformats.org/officeDocument/2006/relationships/audio" Target="../media/audio7.wav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92000" y="0"/>
            <a:ext cx="609600" cy="60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827483" y="4415546"/>
            <a:ext cx="8916223" cy="4262772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spcFirstLastPara="1" wrap="none" lIns="91440" tIns="45720" rIns="91440" bIns="45720" numCol="1">
            <a:prstTxWarp prst="textArchUp">
              <a:avLst/>
            </a:prstTxWarp>
            <a:spAutoFit/>
          </a:bodyPr>
          <a:lstStyle/>
          <a:p>
            <a:pPr algn="ctr"/>
            <a:r>
              <a:rPr lang="ru-RU" sz="138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Строение </a:t>
            </a:r>
          </a:p>
          <a:p>
            <a:pPr algn="ctr"/>
            <a:r>
              <a:rPr lang="ru-RU" sz="13800" b="1" spc="51" dirty="0">
                <a:ln w="38100" cmpd="sng">
                  <a:solidFill>
                    <a:sysClr val="windowText" lastClr="000000"/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дерева</a:t>
            </a:r>
            <a:endParaRPr lang="ru-RU" sz="13800" b="1" spc="51" dirty="0">
              <a:ln w="38100" cmpd="sng">
                <a:solidFill>
                  <a:sysClr val="windowText" lastClr="000000"/>
                </a:solidFill>
                <a:prstDash val="solid"/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9559" y="5842337"/>
            <a:ext cx="7888155" cy="1015663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spc="51" dirty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6000" b="1" spc="51" dirty="0" err="1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6000" b="1" spc="51" dirty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6000" b="1" spc="51" dirty="0">
              <a:ln w="38100" cmpd="sng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44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5452773" y="5411117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495107" y="5162813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520509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корень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1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repeatCount="3000" fill="hold" grpId="1" nodeType="withEffect">
                                  <p:stCondLst>
                                    <p:cond delay="4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2" nodeType="withEffect">
                                  <p:stCondLst>
                                    <p:cond delay="9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орень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" presetID="26" presetClass="emph" presetSubtype="0" fill="hold" grpId="1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" grpId="0" animBg="1"/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4588912" y="4268117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578938" y="3936732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578938" y="3905105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ствол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572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ствол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1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6405365" y="1763137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9224432" y="1549145"/>
            <a:ext cx="255222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224432" y="1536797"/>
            <a:ext cx="255222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крона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1467129" y="231493"/>
            <a:ext cx="4938235" cy="3367171"/>
          </a:xfrm>
          <a:prstGeom prst="ellipse">
            <a:avLst/>
          </a:prstGeom>
          <a:noFill/>
          <a:ln w="76200">
            <a:solidFill>
              <a:srgbClr val="00206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11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крона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1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4914423" y="2105209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93654" y="1773825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7693654" y="1773824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ветви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09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верви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1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6019457" y="963313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829786" y="60960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875238" y="637736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листья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6597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9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листья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1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238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6012735" y="1604387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658337" y="1398649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658337" y="1398649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цветы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393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цвет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1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384505" y="1"/>
            <a:ext cx="609600" cy="609600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7757333" y="513989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12" name="Picture 2" descr="https://tritonenviro.com/triton_wp/wp-content/uploads/bg-footer_earth-grass_web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955"/>
          <a:stretch/>
        </p:blipFill>
        <p:spPr bwMode="auto">
          <a:xfrm>
            <a:off x="50800" y="4572000"/>
            <a:ext cx="12192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238" y="1"/>
            <a:ext cx="12293601" cy="6858000"/>
          </a:xfrm>
          <a:prstGeom prst="rect">
            <a:avLst/>
          </a:prstGeom>
          <a:solidFill>
            <a:schemeClr val="bg1">
              <a:alpha val="5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http://cdn.shopify.com/s/files/1/0101/2792/articles/Depositphotos_211073974_l-2015_1024x.jpg?v=163284615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332" y="246186"/>
            <a:ext cx="4770669" cy="6598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Стрелка влево 6"/>
          <p:cNvSpPr/>
          <p:nvPr/>
        </p:nvSpPr>
        <p:spPr>
          <a:xfrm>
            <a:off x="5464579" y="2671187"/>
            <a:ext cx="2464755" cy="303883"/>
          </a:xfrm>
          <a:prstGeom prst="leftArrow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239237" y="233980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600" dirty="0">
                <a:solidFill>
                  <a:srgbClr val="FF0000"/>
                </a:solidFill>
                <a:latin typeface="Arial Black" panose="020B0A04020102020204" pitchFamily="34" charset="0"/>
              </a:rPr>
              <a:t>?</a:t>
            </a:r>
            <a:endParaRPr lang="ru-RU" sz="6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9198" y="2339801"/>
            <a:ext cx="3020615" cy="966651"/>
          </a:xfrm>
          <a:prstGeom prst="roundRect">
            <a:avLst>
              <a:gd name="adj" fmla="val 30181"/>
            </a:avLst>
          </a:prstGeom>
          <a:solidFill>
            <a:schemeClr val="bg1"/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chemeClr val="tx1"/>
                </a:solidFill>
                <a:latin typeface="Arial Black" panose="020B0A04020102020204" pitchFamily="34" charset="0"/>
              </a:rPr>
              <a:t>плоды</a:t>
            </a:r>
            <a:endParaRPr lang="ru-RU" sz="480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1538154" y="6341233"/>
            <a:ext cx="7888155" cy="523220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2800" b="1" spc="51" dirty="0" err="1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2800" b="1" spc="51" dirty="0">
                <a:ln w="63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2800" b="1" spc="51" dirty="0">
              <a:ln w="6350" cmpd="sng">
                <a:solidFill>
                  <a:sysClr val="windowText" lastClr="000000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02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exit" presetSubtype="0" fill="hold" grpId="2" nodeType="withEffect">
                                  <p:stCondLst>
                                    <p:cond delay="8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89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 vol="100000"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плоды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26" presetClass="emph" presetSubtype="0" fill="hold" grpId="1" nodeType="withEffect">
                                  <p:stCondLst>
                                    <p:cond delay="11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1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  <p:bldP spid="13" grpId="0" animBg="1"/>
      <p:bldP spid="13" grpId="1" animBg="1"/>
      <p:bldP spid="13" grpId="2" animBg="1"/>
      <p:bldP spid="9" grpId="0" animBg="1"/>
      <p:bldP spid="9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s://pinetkicraft.ru/wa-data/public/shop/products/73/39/3973/images/9757/Fony-Lesnaya_opushka-2.970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293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chelchok-paltsami-1-raz-2424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92000" y="0"/>
            <a:ext cx="609600" cy="6096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44417" y="5289888"/>
            <a:ext cx="7888155" cy="1015663"/>
          </a:xfrm>
          <a:prstGeom prst="rect">
            <a:avLst/>
          </a:prstGeom>
          <a:noFill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spc="51" dirty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Автор:     </a:t>
            </a:r>
            <a:r>
              <a:rPr lang="ru-RU" sz="6000" b="1" spc="51" dirty="0" err="1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Чаусова</a:t>
            </a:r>
            <a:r>
              <a:rPr lang="ru-RU" sz="6000" b="1" spc="51" dirty="0">
                <a:ln w="38100" cmpd="sng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irfool" panose="02000500000000000000" pitchFamily="2" charset="0"/>
              </a:rPr>
              <a:t>   Н. В.</a:t>
            </a:r>
            <a:endParaRPr lang="ru-RU" sz="6000" b="1" spc="51" dirty="0">
              <a:ln w="38100" cmpd="sng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Airfool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96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243</TotalTime>
  <Words>86</Words>
  <Application>Microsoft Office PowerPoint</Application>
  <PresentationFormat>Широкоэкранный</PresentationFormat>
  <Paragraphs>32</Paragraphs>
  <Slides>9</Slides>
  <Notes>0</Notes>
  <HiddenSlides>0</HiddenSlides>
  <MMClips>9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Airfool</vt:lpstr>
      <vt:lpstr>Arial</vt:lpstr>
      <vt:lpstr>Arial Black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33</cp:revision>
  <dcterms:created xsi:type="dcterms:W3CDTF">2022-09-06T20:10:08Z</dcterms:created>
  <dcterms:modified xsi:type="dcterms:W3CDTF">2022-11-17T18:32:39Z</dcterms:modified>
</cp:coreProperties>
</file>