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DpW3NC85t7tCfgkmE6TyQ==" hashData="xUCGyM/jd6Z5HHXHqDFSqg3+5GEJSbppPV7xxAoV6ctzhOvhr3A7ZbmR+kiwISLtYMpaQwSX8zCXl6sKEOHzL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94C"/>
    <a:srgbClr val="7AD8E9"/>
    <a:srgbClr val="A3F0FF"/>
    <a:srgbClr val="01C7EC"/>
    <a:srgbClr val="0275E8"/>
    <a:srgbClr val="7096E9"/>
    <a:srgbClr val="FFF5B7"/>
    <a:srgbClr val="FEDC19"/>
    <a:srgbClr val="F6A21E"/>
    <a:srgbClr val="F171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6D18E8-E13C-4501-89A3-28A98410868C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D8BEAB-2C26-49EC-AE68-A7D71FED83D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9431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8BEAB-2C26-49EC-AE68-A7D71FED83D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933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D8BEAB-2C26-49EC-AE68-A7D71FED83D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275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38F7FA-042D-E438-7A57-BEC5301522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1BDE317-1688-9FF2-9538-809097B875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A7279B-F053-7CEC-44AB-FF3FD9582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AE52-E50C-40B4-8E87-33837E305455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5897028-F7B0-C140-DF6C-0C31BEC33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2CE33CC-AF0B-A8E6-AA8A-BEDC8AFE6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6CC32-FE0F-44C8-A27A-B43A41324C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904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0B8DD7-A569-26D8-2AF7-686B91C15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272693-F6FD-CF09-4C3D-7DFA518EA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AD8527-67F4-5291-1636-70BAF12CA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AE52-E50C-40B4-8E87-33837E305455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6BD522-DAB4-2ECD-44C5-F49E25689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6DA005-0BBD-BBD0-EB6C-4245D1698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6CC32-FE0F-44C8-A27A-B43A41324C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990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DFB98D-8AD0-C92F-81FF-96DA1DD9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58DB09A-F337-D5BC-0F2E-6AF5BFB96C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84D8166-A9E1-D0C9-2916-9764CA1F0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AE52-E50C-40B4-8E87-33837E305455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063A7D-5023-C4DC-1814-A7655994C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7F0ECF2-3CDF-5C42-D842-D56E63E03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6CC32-FE0F-44C8-A27A-B43A41324C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5005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7F3162-2B5C-E85D-ACD3-8F0636CC8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FBC154-0D0D-F97A-D66E-92830D475F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49C9BFE-CC4E-F5EE-C451-2A2109C409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AB4D0F9-8278-7404-0D18-E8BD6D6D5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AE52-E50C-40B4-8E87-33837E305455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58B7893-82C1-DC16-B940-6B9DCE458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2868D3F-45D8-5551-7199-BEA712719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6CC32-FE0F-44C8-A27A-B43A41324C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0034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71D578-DC1E-5E89-A0CA-0658B9364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B1281DA-CCA8-C808-3950-90830ED42D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0BDEDEF-26AC-5AF7-1EC6-E92909B89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6CED619-36AE-707F-B715-0A21AF6189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A837B44-6D06-8D49-6833-145577E62F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3ED791F-828E-8DA4-2342-41B6F3263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AE52-E50C-40B4-8E87-33837E305455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64451B0-15AC-60D4-AF5D-E1F930C20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F0FF6C7-FB7E-1F7B-4325-62FD4BD55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6CC32-FE0F-44C8-A27A-B43A41324C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683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F0580B-E306-0BE9-68F6-D43CB9A82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4D6C295-4BAB-BF96-A00F-5FB864CC8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AE52-E50C-40B4-8E87-33837E305455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72AE799-6983-3035-D163-92410996C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32C7AB3-BE09-18DE-68CA-7639A154D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6CC32-FE0F-44C8-A27A-B43A41324C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325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ECA3CB1-652D-55D5-D537-6F0A16BD1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AE52-E50C-40B4-8E87-33837E305455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D0D7D34-56D7-DFF5-D3F4-BB0B41B2C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035D8BC-7574-72AC-E61F-2E567291D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6CC32-FE0F-44C8-A27A-B43A41324C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742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FE99FD-D9D6-CB75-C01B-FC3D887BC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1323D8-E15D-4F25-E65A-9D96CC210A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12D80EF-CF52-0B89-2229-1D6577DD39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E319597-A0F1-D21B-589F-A225770FE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AE52-E50C-40B4-8E87-33837E305455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AA5518A-3562-F87B-5EAF-89027E615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491756-5328-9917-C66C-EC1A2C9B5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6CC32-FE0F-44C8-A27A-B43A41324C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813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194C3A-B0E9-B4EF-94BF-5EF172656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EEFF020-6996-7654-5912-0F898BDCF3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DB6D7AD-E32A-2613-7DCB-9708D9FF0F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DD034BC-F88F-79EA-9F16-9DA4FBFA1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AE52-E50C-40B4-8E87-33837E305455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D8CFA5C-2016-74AF-C600-6FF04B856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058CF61-F143-7A51-88D9-3764A8348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6CC32-FE0F-44C8-A27A-B43A41324C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4143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F99BBE-9BFF-6055-8334-5C03D1330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C088DF3-9779-310F-1E6D-9649A75D88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06EDA4-FAFB-D7CB-4C3B-FF20BB93B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AE52-E50C-40B4-8E87-33837E305455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013D71F-A048-5F25-29A0-8ABF186F1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2C4082-E211-A6C2-FC5B-CCCF41BA2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6CC32-FE0F-44C8-A27A-B43A41324C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119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6D59809-CE80-F884-E9AD-37762A759C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9853C5B-25C9-69D4-352F-9185D60814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684DA1-74C1-6310-4874-0032C2C2E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2AE52-E50C-40B4-8E87-33837E305455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F414919-7058-FB6F-F535-F5337A19C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2B43260-7A7E-E932-F5B8-C9C821398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6CC32-FE0F-44C8-A27A-B43A41324C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540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A80A54-73AA-E0DA-69C3-534FF37E2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467FE32-7A3C-2700-9F01-991ACE68EE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E23A29-0CCF-A93F-1326-11697B449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2AE52-E50C-40B4-8E87-33837E305455}" type="datetimeFigureOut">
              <a:rPr lang="ru-RU" smtClean="0"/>
              <a:t>17.11.2024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A44B1E1-5852-C7DA-101D-15032BF1F7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EEEFFB4-5E57-91F2-29FA-E579AA9545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6CC32-FE0F-44C8-A27A-B43A41324C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47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5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C7EC">
            <a:alpha val="4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425999" y="304800"/>
            <a:ext cx="11495314" cy="6222997"/>
          </a:xfrm>
          <a:prstGeom prst="roundRect">
            <a:avLst>
              <a:gd name="adj" fmla="val 11392"/>
            </a:avLst>
          </a:prstGeom>
          <a:solidFill>
            <a:srgbClr val="00394C">
              <a:alpha val="73000"/>
            </a:srgbClr>
          </a:solidFill>
          <a:ln>
            <a:solidFill>
              <a:srgbClr val="0039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ln w="3810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Airfool" panose="02000500000000000000" pitchFamily="2" charset="0"/>
              </a:rPr>
              <a:t>Тренажер</a:t>
            </a:r>
          </a:p>
          <a:p>
            <a:pPr algn="ctr"/>
            <a:r>
              <a:rPr lang="ru-RU" sz="7200" dirty="0" smtClean="0">
                <a:ln w="38100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Airfool" panose="02000500000000000000" pitchFamily="2" charset="0"/>
              </a:rPr>
              <a:t>«Учим гласные буквы»</a:t>
            </a:r>
            <a:endParaRPr lang="ru-RU" sz="7200" dirty="0">
              <a:ln w="28575"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Airfool" panose="02000500000000000000" pitchFamily="2" charset="0"/>
            </a:endParaRPr>
          </a:p>
        </p:txBody>
      </p:sp>
      <p:sp>
        <p:nvSpPr>
          <p:cNvPr id="31" name="Управляющая кнопка: далее 30">
            <a:hlinkClick r:id="" action="ppaction://hlinkshowjump?jump=nextslide" highlightClick="1"/>
          </p:cNvPr>
          <p:cNvSpPr/>
          <p:nvPr/>
        </p:nvSpPr>
        <p:spPr>
          <a:xfrm>
            <a:off x="10991850" y="6153150"/>
            <a:ext cx="1200149" cy="582450"/>
          </a:xfrm>
          <a:prstGeom prst="actionButtonForwardNext">
            <a:avLst/>
          </a:prstGeom>
          <a:solidFill>
            <a:srgbClr val="7AD8E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33453" y1="40283" x2="40966" y2="46154"/>
                        <a14:foregroundMark x1="37925" y1="45547" x2="41503" y2="42308"/>
                        <a14:foregroundMark x1="50089" y1="45344" x2="63327" y2="41498"/>
                        <a14:foregroundMark x1="54919" y1="48381" x2="62254" y2="4089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59636" y="1353583"/>
            <a:ext cx="1497778" cy="1323618"/>
          </a:xfrm>
          <a:prstGeom prst="rect">
            <a:avLst/>
          </a:prstGeom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4981" l="10000" r="98600">
                        <a14:foregroundMark x1="47000" y1="22201" x2="59000" y2="23552"/>
                        <a14:foregroundMark x1="48200" y1="24710" x2="56400" y2="27220"/>
                        <a14:foregroundMark x1="79400" y1="47490" x2="88200" y2="59266"/>
                        <a14:foregroundMark x1="77800" y1="49421" x2="81400" y2="43436"/>
                        <a14:foregroundMark x1="88800" y1="54633" x2="90000" y2="56178"/>
                        <a14:foregroundMark x1="23800" y1="42857" x2="25400" y2="53668"/>
                        <a14:foregroundMark x1="15600" y1="50193" x2="17400" y2="53668"/>
                        <a14:foregroundMark x1="30200" y1="44402" x2="30800" y2="49614"/>
                        <a14:foregroundMark x1="36600" y1="82819" x2="48200" y2="83205"/>
                        <a14:foregroundMark x1="55800" y1="83977" x2="66800" y2="86486"/>
                        <a14:foregroundMark x1="56400" y1="87066" x2="63200" y2="88224"/>
                        <a14:foregroundMark x1="41600" y1="78185" x2="50000" y2="80502"/>
                        <a14:foregroundMark x1="57000" y1="81467" x2="62800" y2="81467"/>
                        <a14:foregroundMark x1="34600" y1="87259" x2="48600" y2="872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332" y="4501013"/>
            <a:ext cx="1805997" cy="187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icture background"/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29" b="100000" l="1484" r="97478">
                        <a14:foregroundMark x1="16320" y1="39628" x2="16766" y2="37053"/>
                        <a14:foregroundMark x1="72700" y1="58226" x2="88427" y2="68383"/>
                        <a14:foregroundMark x1="27448" y1="88698" x2="43472" y2="87840"/>
                        <a14:foregroundMark x1="39021" y1="81545" x2="43769" y2="82546"/>
                        <a14:foregroundMark x1="24926" y1="91702" x2="41395" y2="91989"/>
                        <a14:foregroundMark x1="57418" y1="86266" x2="66024" y2="89557"/>
                        <a14:foregroundMark x1="55193" y1="92132" x2="64985" y2="92418"/>
                        <a14:foregroundMark x1="10979" y1="49213" x2="17507" y2="587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923" y="4651566"/>
            <a:ext cx="1658927" cy="1720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icture background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8178" l="1000" r="98800">
                        <a14:foregroundMark x1="32000" y1="25740" x2="27600" y2="38269"/>
                        <a14:foregroundMark x1="70400" y1="28018" x2="66800" y2="36902"/>
                        <a14:foregroundMark x1="83000" y1="63781" x2="91200" y2="73349"/>
                        <a14:foregroundMark x1="84800" y1="60820" x2="91000" y2="76765"/>
                        <a14:foregroundMark x1="83600" y1="64920" x2="86600" y2="78132"/>
                        <a14:foregroundMark x1="80200" y1="67654" x2="85200" y2="77449"/>
                        <a14:foregroundMark x1="88400" y1="61731" x2="93000" y2="75626"/>
                        <a14:foregroundMark x1="14800" y1="63554" x2="10400" y2="80866"/>
                        <a14:foregroundMark x1="11000" y1="63098" x2="8000" y2="753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258" y="4281841"/>
            <a:ext cx="2131332" cy="187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Picture background"/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4832" y="1151519"/>
            <a:ext cx="2019758" cy="1525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icture background"/>
          <p:cNvPicPr>
            <a:picLocks noChangeAspect="1" noChangeArrowheads="1"/>
          </p:cNvPicPr>
          <p:nvPr/>
        </p:nvPicPr>
        <p:blipFill>
          <a:blip r:embed="rId12" cstate="hq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6830" l="0" r="98913">
                        <a14:foregroundMark x1="37364" y1="27185" x2="56386" y2="224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943" y="581891"/>
            <a:ext cx="1677317" cy="237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16200000">
            <a:off x="-228437" y="4923806"/>
            <a:ext cx="20585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err="1" smtClean="0">
                <a:solidFill>
                  <a:srgbClr val="7AD8E9"/>
                </a:solidFill>
                <a:latin typeface="Arial Black" panose="020B0A04020102020204" pitchFamily="34" charset="0"/>
              </a:rPr>
              <a:t>Чаусова</a:t>
            </a:r>
            <a:r>
              <a:rPr lang="ru-RU" sz="2000" dirty="0" smtClean="0">
                <a:solidFill>
                  <a:srgbClr val="7AD8E9"/>
                </a:solidFill>
                <a:latin typeface="Arial Black" panose="020B0A04020102020204" pitchFamily="34" charset="0"/>
              </a:rPr>
              <a:t> Н.В.</a:t>
            </a:r>
            <a:endParaRPr lang="ru-RU" sz="2000" dirty="0">
              <a:solidFill>
                <a:srgbClr val="7AD8E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65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C7EC">
            <a:alpha val="4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C277312-B384-4E9F-FBCD-4CB09558DF8C}"/>
              </a:ext>
            </a:extLst>
          </p:cNvPr>
          <p:cNvSpPr/>
          <p:nvPr/>
        </p:nvSpPr>
        <p:spPr>
          <a:xfrm>
            <a:off x="931263" y="1605603"/>
            <a:ext cx="2280213" cy="4564344"/>
          </a:xfrm>
          <a:prstGeom prst="roundRect">
            <a:avLst/>
          </a:prstGeom>
          <a:solidFill>
            <a:srgbClr val="7C122B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085A4586-D300-D9A2-CD0F-BE4708E056FD}"/>
              </a:ext>
            </a:extLst>
          </p:cNvPr>
          <p:cNvSpPr/>
          <p:nvPr/>
        </p:nvSpPr>
        <p:spPr>
          <a:xfrm>
            <a:off x="1464662" y="5073245"/>
            <a:ext cx="1213413" cy="820837"/>
          </a:xfrm>
          <a:prstGeom prst="roundRect">
            <a:avLst/>
          </a:prstGeom>
          <a:solidFill>
            <a:srgbClr val="C61C44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Montserrat SemiBold" panose="00000700000000000000" pitchFamily="2" charset="-52"/>
              </a:rPr>
              <a:t>1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577453A3-38D5-BE67-1CD5-873595568468}"/>
              </a:ext>
            </a:extLst>
          </p:cNvPr>
          <p:cNvSpPr/>
          <p:nvPr/>
        </p:nvSpPr>
        <p:spPr>
          <a:xfrm>
            <a:off x="1075431" y="734184"/>
            <a:ext cx="1978911" cy="3922480"/>
          </a:xfrm>
          <a:prstGeom prst="roundRect">
            <a:avLst/>
          </a:prstGeom>
          <a:solidFill>
            <a:srgbClr val="E5436A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D6A272B1-41D5-4CB2-C59B-68E315605F83}"/>
              </a:ext>
            </a:extLst>
          </p:cNvPr>
          <p:cNvSpPr/>
          <p:nvPr/>
        </p:nvSpPr>
        <p:spPr>
          <a:xfrm>
            <a:off x="1231858" y="1039950"/>
            <a:ext cx="1679015" cy="3328043"/>
          </a:xfrm>
          <a:prstGeom prst="roundRect">
            <a:avLst/>
          </a:prstGeom>
          <a:solidFill>
            <a:srgbClr val="F5B9C7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о</a:t>
            </a:r>
            <a:endParaRPr lang="ru-RU" sz="16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80EC2813-8E35-ED2E-B95A-CAEB219462D4}"/>
              </a:ext>
            </a:extLst>
          </p:cNvPr>
          <p:cNvSpPr/>
          <p:nvPr/>
        </p:nvSpPr>
        <p:spPr>
          <a:xfrm>
            <a:off x="3744618" y="1605603"/>
            <a:ext cx="2280213" cy="4564344"/>
          </a:xfrm>
          <a:prstGeom prst="roundRect">
            <a:avLst/>
          </a:prstGeom>
          <a:solidFill>
            <a:srgbClr val="00394C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2">
            <a:extLst>
              <a:ext uri="{FF2B5EF4-FFF2-40B4-BE49-F238E27FC236}">
                <a16:creationId xmlns:a16="http://schemas.microsoft.com/office/drawing/2014/main" id="{73F0F226-7530-3641-97AD-C78D1A2A9C6D}"/>
              </a:ext>
            </a:extLst>
          </p:cNvPr>
          <p:cNvSpPr/>
          <p:nvPr/>
        </p:nvSpPr>
        <p:spPr>
          <a:xfrm>
            <a:off x="4278017" y="5073245"/>
            <a:ext cx="1213413" cy="820837"/>
          </a:xfrm>
          <a:prstGeom prst="roundRect">
            <a:avLst/>
          </a:prstGeom>
          <a:solidFill>
            <a:srgbClr val="007389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Montserrat SemiBold" panose="00000700000000000000" pitchFamily="2" charset="-52"/>
              </a:rPr>
              <a:t>2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88D6D73E-1482-CD70-3C37-914B8F4DD634}"/>
              </a:ext>
            </a:extLst>
          </p:cNvPr>
          <p:cNvSpPr/>
          <p:nvPr/>
        </p:nvSpPr>
        <p:spPr>
          <a:xfrm>
            <a:off x="3888786" y="734184"/>
            <a:ext cx="1978911" cy="3922480"/>
          </a:xfrm>
          <a:prstGeom prst="roundRect">
            <a:avLst/>
          </a:prstGeom>
          <a:solidFill>
            <a:srgbClr val="00A28A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EAC64075-CC63-8022-3373-08309F877A11}"/>
              </a:ext>
            </a:extLst>
          </p:cNvPr>
          <p:cNvSpPr/>
          <p:nvPr/>
        </p:nvSpPr>
        <p:spPr>
          <a:xfrm>
            <a:off x="4045213" y="1039950"/>
            <a:ext cx="1679015" cy="3328043"/>
          </a:xfrm>
          <a:prstGeom prst="roundRect">
            <a:avLst/>
          </a:prstGeom>
          <a:solidFill>
            <a:srgbClr val="53FFE6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у</a:t>
            </a:r>
            <a:endParaRPr lang="ru-RU" sz="138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22BBFBD4-78A7-729B-420C-709103B13C5E}"/>
              </a:ext>
            </a:extLst>
          </p:cNvPr>
          <p:cNvSpPr/>
          <p:nvPr/>
        </p:nvSpPr>
        <p:spPr>
          <a:xfrm>
            <a:off x="6401096" y="1619107"/>
            <a:ext cx="2280213" cy="4564344"/>
          </a:xfrm>
          <a:prstGeom prst="roundRect">
            <a:avLst/>
          </a:prstGeom>
          <a:solidFill>
            <a:srgbClr val="F17103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3">
            <a:extLst>
              <a:ext uri="{FF2B5EF4-FFF2-40B4-BE49-F238E27FC236}">
                <a16:creationId xmlns:a16="http://schemas.microsoft.com/office/drawing/2014/main" id="{E412AE0A-20F8-9D1E-FD9E-5F182BA818AC}"/>
              </a:ext>
            </a:extLst>
          </p:cNvPr>
          <p:cNvSpPr/>
          <p:nvPr/>
        </p:nvSpPr>
        <p:spPr>
          <a:xfrm>
            <a:off x="6934495" y="5086749"/>
            <a:ext cx="1213413" cy="820837"/>
          </a:xfrm>
          <a:prstGeom prst="roundRect">
            <a:avLst/>
          </a:prstGeom>
          <a:solidFill>
            <a:srgbClr val="F6A21E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Montserrat SemiBold" panose="00000700000000000000" pitchFamily="2" charset="-52"/>
              </a:rPr>
              <a:t>3</a:t>
            </a:r>
          </a:p>
        </p:txBody>
      </p:sp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id="{71CA3A2A-F19B-FC4A-9685-C801D7FC9BDB}"/>
              </a:ext>
            </a:extLst>
          </p:cNvPr>
          <p:cNvSpPr/>
          <p:nvPr/>
        </p:nvSpPr>
        <p:spPr>
          <a:xfrm>
            <a:off x="6545264" y="747688"/>
            <a:ext cx="1978911" cy="3922480"/>
          </a:xfrm>
          <a:prstGeom prst="roundRect">
            <a:avLst/>
          </a:prstGeom>
          <a:solidFill>
            <a:srgbClr val="FEDC19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D506AAF4-24F4-72A3-4AD8-676CAC92749A}"/>
              </a:ext>
            </a:extLst>
          </p:cNvPr>
          <p:cNvSpPr/>
          <p:nvPr/>
        </p:nvSpPr>
        <p:spPr>
          <a:xfrm>
            <a:off x="6701691" y="1053454"/>
            <a:ext cx="1679015" cy="3328043"/>
          </a:xfrm>
          <a:prstGeom prst="roundRect">
            <a:avLst/>
          </a:prstGeom>
          <a:solidFill>
            <a:srgbClr val="FFF5B7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ы</a:t>
            </a:r>
            <a:endParaRPr lang="ru-RU" sz="138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C62D12F7-D030-6ADF-BC1D-F97482D38CAB}"/>
              </a:ext>
            </a:extLst>
          </p:cNvPr>
          <p:cNvSpPr/>
          <p:nvPr/>
        </p:nvSpPr>
        <p:spPr>
          <a:xfrm>
            <a:off x="9056430" y="1605603"/>
            <a:ext cx="2280213" cy="4564344"/>
          </a:xfrm>
          <a:prstGeom prst="roundRect">
            <a:avLst/>
          </a:prstGeom>
          <a:solidFill>
            <a:srgbClr val="7096E9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4">
            <a:extLst>
              <a:ext uri="{FF2B5EF4-FFF2-40B4-BE49-F238E27FC236}">
                <a16:creationId xmlns:a16="http://schemas.microsoft.com/office/drawing/2014/main" id="{0007CFA1-A666-397A-FF01-27629F733F84}"/>
              </a:ext>
            </a:extLst>
          </p:cNvPr>
          <p:cNvSpPr/>
          <p:nvPr/>
        </p:nvSpPr>
        <p:spPr>
          <a:xfrm>
            <a:off x="9589829" y="5073245"/>
            <a:ext cx="1213413" cy="820837"/>
          </a:xfrm>
          <a:prstGeom prst="roundRect">
            <a:avLst/>
          </a:prstGeom>
          <a:solidFill>
            <a:srgbClr val="0275E8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Montserrat SemiBold" panose="00000700000000000000" pitchFamily="2" charset="-52"/>
              </a:rPr>
              <a:t>4</a:t>
            </a:r>
          </a:p>
        </p:txBody>
      </p:sp>
      <p:sp>
        <p:nvSpPr>
          <p:cNvPr id="34" name="Прямоугольник: скругленные углы 33">
            <a:extLst>
              <a:ext uri="{FF2B5EF4-FFF2-40B4-BE49-F238E27FC236}">
                <a16:creationId xmlns:a16="http://schemas.microsoft.com/office/drawing/2014/main" id="{3378A785-85F9-BBDC-900B-40D794349252}"/>
              </a:ext>
            </a:extLst>
          </p:cNvPr>
          <p:cNvSpPr/>
          <p:nvPr/>
        </p:nvSpPr>
        <p:spPr>
          <a:xfrm>
            <a:off x="9200598" y="734184"/>
            <a:ext cx="1978911" cy="3922480"/>
          </a:xfrm>
          <a:prstGeom prst="roundRect">
            <a:avLst/>
          </a:prstGeom>
          <a:solidFill>
            <a:srgbClr val="01C7EC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: скругленные углы 34">
            <a:extLst>
              <a:ext uri="{FF2B5EF4-FFF2-40B4-BE49-F238E27FC236}">
                <a16:creationId xmlns:a16="http://schemas.microsoft.com/office/drawing/2014/main" id="{06E33EBF-9458-94D4-A212-125E7F91AA7C}"/>
              </a:ext>
            </a:extLst>
          </p:cNvPr>
          <p:cNvSpPr/>
          <p:nvPr/>
        </p:nvSpPr>
        <p:spPr>
          <a:xfrm>
            <a:off x="9357025" y="1039950"/>
            <a:ext cx="1679015" cy="3328043"/>
          </a:xfrm>
          <a:prstGeom prst="roundRect">
            <a:avLst/>
          </a:prstGeom>
          <a:solidFill>
            <a:srgbClr val="A3F0FF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э</a:t>
            </a:r>
            <a:endParaRPr lang="ru-RU" sz="138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667" l="29483" r="681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287" r="30304"/>
          <a:stretch/>
        </p:blipFill>
        <p:spPr bwMode="auto">
          <a:xfrm>
            <a:off x="1545486" y="-33180"/>
            <a:ext cx="113211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667" l="29483" r="681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287" r="30304"/>
          <a:stretch/>
        </p:blipFill>
        <p:spPr bwMode="auto">
          <a:xfrm>
            <a:off x="4359315" y="-88587"/>
            <a:ext cx="113211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667" l="29483" r="681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287" r="30304"/>
          <a:stretch/>
        </p:blipFill>
        <p:spPr bwMode="auto">
          <a:xfrm>
            <a:off x="7026848" y="-34329"/>
            <a:ext cx="113211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667" l="29483" r="681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287" r="30304"/>
          <a:stretch/>
        </p:blipFill>
        <p:spPr bwMode="auto">
          <a:xfrm>
            <a:off x="9621682" y="-88587"/>
            <a:ext cx="113211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11179508" y="6223088"/>
            <a:ext cx="1012491" cy="512512"/>
          </a:xfrm>
          <a:prstGeom prst="actionButtonForwardNext">
            <a:avLst/>
          </a:prstGeom>
          <a:solidFill>
            <a:srgbClr val="7AD8E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 rot="16200000">
            <a:off x="-636863" y="5197227"/>
            <a:ext cx="20585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err="1" smtClean="0">
                <a:solidFill>
                  <a:srgbClr val="00394C"/>
                </a:solidFill>
                <a:latin typeface="Arial Black" panose="020B0A04020102020204" pitchFamily="34" charset="0"/>
              </a:rPr>
              <a:t>Чаусова</a:t>
            </a:r>
            <a:r>
              <a:rPr lang="ru-RU" sz="2000" dirty="0" smtClean="0">
                <a:solidFill>
                  <a:srgbClr val="00394C"/>
                </a:solidFill>
                <a:latin typeface="Arial Black" panose="020B0A04020102020204" pitchFamily="34" charset="0"/>
              </a:rPr>
              <a:t> Н.В.</a:t>
            </a:r>
            <a:endParaRPr lang="ru-RU" sz="2000" dirty="0">
              <a:solidFill>
                <a:srgbClr val="00394C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220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7" grpId="0" animBg="1"/>
      <p:bldP spid="21" grpId="0" animBg="1"/>
      <p:bldP spid="21" grpId="1" animBg="1"/>
      <p:bldP spid="23" grpId="0" animBg="1"/>
      <p:bldP spid="25" grpId="0" animBg="1"/>
      <p:bldP spid="25" grpId="1" animBg="1"/>
      <p:bldP spid="28" grpId="0" animBg="1"/>
      <p:bldP spid="30" grpId="0" animBg="1"/>
      <p:bldP spid="30" grpId="1" animBg="1"/>
      <p:bldP spid="33" grpId="0" animBg="1"/>
      <p:bldP spid="35" grpId="0" animBg="1"/>
      <p:bldP spid="3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C7EC">
            <a:alpha val="4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C277312-B384-4E9F-FBCD-4CB09558DF8C}"/>
              </a:ext>
            </a:extLst>
          </p:cNvPr>
          <p:cNvSpPr/>
          <p:nvPr/>
        </p:nvSpPr>
        <p:spPr>
          <a:xfrm>
            <a:off x="931263" y="1605603"/>
            <a:ext cx="2280213" cy="4564344"/>
          </a:xfrm>
          <a:prstGeom prst="roundRect">
            <a:avLst/>
          </a:prstGeom>
          <a:solidFill>
            <a:srgbClr val="7C122B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085A4586-D300-D9A2-CD0F-BE4708E056FD}"/>
              </a:ext>
            </a:extLst>
          </p:cNvPr>
          <p:cNvSpPr/>
          <p:nvPr/>
        </p:nvSpPr>
        <p:spPr>
          <a:xfrm>
            <a:off x="1464662" y="5073245"/>
            <a:ext cx="1213413" cy="820837"/>
          </a:xfrm>
          <a:prstGeom prst="roundRect">
            <a:avLst/>
          </a:prstGeom>
          <a:solidFill>
            <a:srgbClr val="C61C44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Montserrat SemiBold" panose="00000700000000000000" pitchFamily="2" charset="-52"/>
              </a:rPr>
              <a:t>1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577453A3-38D5-BE67-1CD5-873595568468}"/>
              </a:ext>
            </a:extLst>
          </p:cNvPr>
          <p:cNvSpPr/>
          <p:nvPr/>
        </p:nvSpPr>
        <p:spPr>
          <a:xfrm>
            <a:off x="1075431" y="734184"/>
            <a:ext cx="1978911" cy="3922480"/>
          </a:xfrm>
          <a:prstGeom prst="roundRect">
            <a:avLst/>
          </a:prstGeom>
          <a:solidFill>
            <a:srgbClr val="E5436A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D6A272B1-41D5-4CB2-C59B-68E315605F83}"/>
              </a:ext>
            </a:extLst>
          </p:cNvPr>
          <p:cNvSpPr/>
          <p:nvPr/>
        </p:nvSpPr>
        <p:spPr>
          <a:xfrm>
            <a:off x="1231858" y="1039950"/>
            <a:ext cx="1679015" cy="3328043"/>
          </a:xfrm>
          <a:prstGeom prst="roundRect">
            <a:avLst/>
          </a:prstGeom>
          <a:solidFill>
            <a:srgbClr val="F5B9C7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а</a:t>
            </a:r>
            <a:endParaRPr lang="ru-RU" sz="166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80EC2813-8E35-ED2E-B95A-CAEB219462D4}"/>
              </a:ext>
            </a:extLst>
          </p:cNvPr>
          <p:cNvSpPr/>
          <p:nvPr/>
        </p:nvSpPr>
        <p:spPr>
          <a:xfrm>
            <a:off x="3744618" y="1605603"/>
            <a:ext cx="2280213" cy="4564344"/>
          </a:xfrm>
          <a:prstGeom prst="roundRect">
            <a:avLst/>
          </a:prstGeom>
          <a:solidFill>
            <a:srgbClr val="00394C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2">
            <a:extLst>
              <a:ext uri="{FF2B5EF4-FFF2-40B4-BE49-F238E27FC236}">
                <a16:creationId xmlns:a16="http://schemas.microsoft.com/office/drawing/2014/main" id="{73F0F226-7530-3641-97AD-C78D1A2A9C6D}"/>
              </a:ext>
            </a:extLst>
          </p:cNvPr>
          <p:cNvSpPr/>
          <p:nvPr/>
        </p:nvSpPr>
        <p:spPr>
          <a:xfrm>
            <a:off x="4278017" y="5073245"/>
            <a:ext cx="1213413" cy="820837"/>
          </a:xfrm>
          <a:prstGeom prst="roundRect">
            <a:avLst/>
          </a:prstGeom>
          <a:solidFill>
            <a:srgbClr val="007389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Montserrat SemiBold" panose="00000700000000000000" pitchFamily="2" charset="-52"/>
              </a:rPr>
              <a:t>2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88D6D73E-1482-CD70-3C37-914B8F4DD634}"/>
              </a:ext>
            </a:extLst>
          </p:cNvPr>
          <p:cNvSpPr/>
          <p:nvPr/>
        </p:nvSpPr>
        <p:spPr>
          <a:xfrm>
            <a:off x="3888786" y="734184"/>
            <a:ext cx="1978911" cy="3922480"/>
          </a:xfrm>
          <a:prstGeom prst="roundRect">
            <a:avLst/>
          </a:prstGeom>
          <a:solidFill>
            <a:srgbClr val="00A28A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EAC64075-CC63-8022-3373-08309F877A11}"/>
              </a:ext>
            </a:extLst>
          </p:cNvPr>
          <p:cNvSpPr/>
          <p:nvPr/>
        </p:nvSpPr>
        <p:spPr>
          <a:xfrm>
            <a:off x="4045213" y="1039950"/>
            <a:ext cx="1679015" cy="3328043"/>
          </a:xfrm>
          <a:prstGeom prst="roundRect">
            <a:avLst/>
          </a:prstGeom>
          <a:solidFill>
            <a:srgbClr val="53FFE6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и</a:t>
            </a:r>
            <a:endParaRPr lang="ru-RU" sz="138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22BBFBD4-78A7-729B-420C-709103B13C5E}"/>
              </a:ext>
            </a:extLst>
          </p:cNvPr>
          <p:cNvSpPr/>
          <p:nvPr/>
        </p:nvSpPr>
        <p:spPr>
          <a:xfrm>
            <a:off x="6401096" y="1619107"/>
            <a:ext cx="2280213" cy="4564344"/>
          </a:xfrm>
          <a:prstGeom prst="roundRect">
            <a:avLst/>
          </a:prstGeom>
          <a:solidFill>
            <a:srgbClr val="F17103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3">
            <a:extLst>
              <a:ext uri="{FF2B5EF4-FFF2-40B4-BE49-F238E27FC236}">
                <a16:creationId xmlns:a16="http://schemas.microsoft.com/office/drawing/2014/main" id="{E412AE0A-20F8-9D1E-FD9E-5F182BA818AC}"/>
              </a:ext>
            </a:extLst>
          </p:cNvPr>
          <p:cNvSpPr/>
          <p:nvPr/>
        </p:nvSpPr>
        <p:spPr>
          <a:xfrm>
            <a:off x="6934495" y="5086749"/>
            <a:ext cx="1213413" cy="820837"/>
          </a:xfrm>
          <a:prstGeom prst="roundRect">
            <a:avLst/>
          </a:prstGeom>
          <a:solidFill>
            <a:srgbClr val="F6A21E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Montserrat SemiBold" panose="00000700000000000000" pitchFamily="2" charset="-52"/>
              </a:rPr>
              <a:t>3</a:t>
            </a:r>
          </a:p>
        </p:txBody>
      </p:sp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id="{71CA3A2A-F19B-FC4A-9685-C801D7FC9BDB}"/>
              </a:ext>
            </a:extLst>
          </p:cNvPr>
          <p:cNvSpPr/>
          <p:nvPr/>
        </p:nvSpPr>
        <p:spPr>
          <a:xfrm>
            <a:off x="6545264" y="747688"/>
            <a:ext cx="1978911" cy="3922480"/>
          </a:xfrm>
          <a:prstGeom prst="roundRect">
            <a:avLst/>
          </a:prstGeom>
          <a:solidFill>
            <a:srgbClr val="FEDC19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D506AAF4-24F4-72A3-4AD8-676CAC92749A}"/>
              </a:ext>
            </a:extLst>
          </p:cNvPr>
          <p:cNvSpPr/>
          <p:nvPr/>
        </p:nvSpPr>
        <p:spPr>
          <a:xfrm>
            <a:off x="6701691" y="1053454"/>
            <a:ext cx="1679015" cy="3328043"/>
          </a:xfrm>
          <a:prstGeom prst="roundRect">
            <a:avLst/>
          </a:prstGeom>
          <a:solidFill>
            <a:srgbClr val="FFF5B7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А</a:t>
            </a:r>
            <a:endParaRPr lang="ru-RU" sz="138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C62D12F7-D030-6ADF-BC1D-F97482D38CAB}"/>
              </a:ext>
            </a:extLst>
          </p:cNvPr>
          <p:cNvSpPr/>
          <p:nvPr/>
        </p:nvSpPr>
        <p:spPr>
          <a:xfrm>
            <a:off x="9056430" y="1605603"/>
            <a:ext cx="2280213" cy="4564344"/>
          </a:xfrm>
          <a:prstGeom prst="roundRect">
            <a:avLst/>
          </a:prstGeom>
          <a:solidFill>
            <a:srgbClr val="7096E9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4">
            <a:extLst>
              <a:ext uri="{FF2B5EF4-FFF2-40B4-BE49-F238E27FC236}">
                <a16:creationId xmlns:a16="http://schemas.microsoft.com/office/drawing/2014/main" id="{0007CFA1-A666-397A-FF01-27629F733F84}"/>
              </a:ext>
            </a:extLst>
          </p:cNvPr>
          <p:cNvSpPr/>
          <p:nvPr/>
        </p:nvSpPr>
        <p:spPr>
          <a:xfrm>
            <a:off x="9589829" y="5073245"/>
            <a:ext cx="1213413" cy="820837"/>
          </a:xfrm>
          <a:prstGeom prst="roundRect">
            <a:avLst/>
          </a:prstGeom>
          <a:solidFill>
            <a:srgbClr val="0275E8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Montserrat SemiBold" panose="00000700000000000000" pitchFamily="2" charset="-52"/>
              </a:rPr>
              <a:t>4</a:t>
            </a:r>
          </a:p>
        </p:txBody>
      </p:sp>
      <p:sp>
        <p:nvSpPr>
          <p:cNvPr id="34" name="Прямоугольник: скругленные углы 33">
            <a:extLst>
              <a:ext uri="{FF2B5EF4-FFF2-40B4-BE49-F238E27FC236}">
                <a16:creationId xmlns:a16="http://schemas.microsoft.com/office/drawing/2014/main" id="{3378A785-85F9-BBDC-900B-40D794349252}"/>
              </a:ext>
            </a:extLst>
          </p:cNvPr>
          <p:cNvSpPr/>
          <p:nvPr/>
        </p:nvSpPr>
        <p:spPr>
          <a:xfrm>
            <a:off x="9200598" y="734184"/>
            <a:ext cx="1978911" cy="3922480"/>
          </a:xfrm>
          <a:prstGeom prst="roundRect">
            <a:avLst/>
          </a:prstGeom>
          <a:solidFill>
            <a:srgbClr val="01C7EC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: скругленные углы 34">
            <a:extLst>
              <a:ext uri="{FF2B5EF4-FFF2-40B4-BE49-F238E27FC236}">
                <a16:creationId xmlns:a16="http://schemas.microsoft.com/office/drawing/2014/main" id="{06E33EBF-9458-94D4-A212-125E7F91AA7C}"/>
              </a:ext>
            </a:extLst>
          </p:cNvPr>
          <p:cNvSpPr/>
          <p:nvPr/>
        </p:nvSpPr>
        <p:spPr>
          <a:xfrm>
            <a:off x="9357025" y="1039950"/>
            <a:ext cx="1679015" cy="3328043"/>
          </a:xfrm>
          <a:prstGeom prst="roundRect">
            <a:avLst/>
          </a:prstGeom>
          <a:solidFill>
            <a:srgbClr val="A3F0FF"/>
          </a:solidFill>
          <a:ln>
            <a:noFill/>
          </a:ln>
          <a:effectLst>
            <a:outerShdw blurRad="165100" dist="38100" dir="5400000" sx="101000" sy="101000" algn="t" rotWithShape="0">
              <a:srgbClr val="5B0D20">
                <a:alpha val="5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э</a:t>
            </a:r>
            <a:endParaRPr lang="ru-RU" sz="138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667" l="29483" r="681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287" r="30304"/>
          <a:stretch/>
        </p:blipFill>
        <p:spPr bwMode="auto">
          <a:xfrm>
            <a:off x="1545486" y="-33180"/>
            <a:ext cx="113211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667" l="29483" r="681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287" r="30304"/>
          <a:stretch/>
        </p:blipFill>
        <p:spPr bwMode="auto">
          <a:xfrm>
            <a:off x="4359315" y="-88587"/>
            <a:ext cx="113211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667" l="29483" r="681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287" r="30304"/>
          <a:stretch/>
        </p:blipFill>
        <p:spPr bwMode="auto">
          <a:xfrm>
            <a:off x="7026848" y="-34329"/>
            <a:ext cx="113211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667" l="29483" r="681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287" r="30304"/>
          <a:stretch/>
        </p:blipFill>
        <p:spPr bwMode="auto">
          <a:xfrm>
            <a:off x="9621682" y="-88587"/>
            <a:ext cx="113211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11179508" y="6223088"/>
            <a:ext cx="1012491" cy="512512"/>
          </a:xfrm>
          <a:prstGeom prst="actionButtonForwardNext">
            <a:avLst/>
          </a:prstGeom>
          <a:solidFill>
            <a:srgbClr val="7AD8E9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/>
          <p:cNvSpPr txBox="1"/>
          <p:nvPr/>
        </p:nvSpPr>
        <p:spPr>
          <a:xfrm rot="16200000">
            <a:off x="-636863" y="5197227"/>
            <a:ext cx="20585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err="1" smtClean="0">
                <a:solidFill>
                  <a:srgbClr val="00394C"/>
                </a:solidFill>
                <a:latin typeface="Arial Black" panose="020B0A04020102020204" pitchFamily="34" charset="0"/>
              </a:rPr>
              <a:t>Чаусова</a:t>
            </a:r>
            <a:r>
              <a:rPr lang="ru-RU" sz="2000" dirty="0" smtClean="0">
                <a:solidFill>
                  <a:srgbClr val="00394C"/>
                </a:solidFill>
                <a:latin typeface="Arial Black" panose="020B0A04020102020204" pitchFamily="34" charset="0"/>
              </a:rPr>
              <a:t> Н.В.</a:t>
            </a:r>
            <a:endParaRPr lang="ru-RU" sz="2000" dirty="0">
              <a:solidFill>
                <a:srgbClr val="00394C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968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7" grpId="0" animBg="1"/>
      <p:bldP spid="21" grpId="0" animBg="1"/>
      <p:bldP spid="21" grpId="1" animBg="1"/>
      <p:bldP spid="23" grpId="0" animBg="1"/>
      <p:bldP spid="25" grpId="0" animBg="1"/>
      <p:bldP spid="25" grpId="1" animBg="1"/>
      <p:bldP spid="28" grpId="0" animBg="1"/>
      <p:bldP spid="30" grpId="0" animBg="1"/>
      <p:bldP spid="30" grpId="1" animBg="1"/>
      <p:bldP spid="33" grpId="0" animBg="1"/>
      <p:bldP spid="35" grpId="0" animBg="1"/>
      <p:bldP spid="3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C7EC">
            <a:alpha val="4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25999" y="304800"/>
            <a:ext cx="11495314" cy="6222997"/>
          </a:xfrm>
          <a:prstGeom prst="roundRect">
            <a:avLst>
              <a:gd name="adj" fmla="val 11392"/>
            </a:avLst>
          </a:prstGeom>
          <a:solidFill>
            <a:srgbClr val="00394C">
              <a:alpha val="73000"/>
            </a:srgbClr>
          </a:solidFill>
          <a:ln>
            <a:solidFill>
              <a:srgbClr val="0039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800" dirty="0" smtClean="0">
                <a:ln w="38100">
                  <a:solidFill>
                    <a:sysClr val="windowText" lastClr="000000"/>
                  </a:solidFill>
                </a:ln>
                <a:solidFill>
                  <a:srgbClr val="7AD8E9"/>
                </a:solidFill>
                <a:latin typeface="Airfool" panose="02000500000000000000" pitchFamily="2" charset="0"/>
              </a:rPr>
              <a:t>МОЛОДЕЦ</a:t>
            </a:r>
            <a:r>
              <a:rPr lang="ru-RU" sz="13800" dirty="0" smtClean="0">
                <a:latin typeface="Airfool" panose="02000500000000000000" pitchFamily="2" charset="0"/>
              </a:rPr>
              <a:t> </a:t>
            </a:r>
            <a:r>
              <a:rPr lang="ru-RU" sz="13800" dirty="0" smtClean="0">
                <a:ln w="28575">
                  <a:solidFill>
                    <a:sysClr val="windowText" lastClr="000000"/>
                  </a:solidFill>
                </a:ln>
                <a:solidFill>
                  <a:srgbClr val="7AD8E9"/>
                </a:solidFill>
                <a:latin typeface="Airfool" panose="02000500000000000000" pitchFamily="2" charset="0"/>
              </a:rPr>
              <a:t>!</a:t>
            </a:r>
            <a:endParaRPr lang="ru-RU" sz="13800" dirty="0">
              <a:ln w="28575">
                <a:solidFill>
                  <a:sysClr val="windowText" lastClr="000000"/>
                </a:solidFill>
              </a:ln>
              <a:solidFill>
                <a:srgbClr val="7AD8E9"/>
              </a:solidFill>
              <a:latin typeface="Airfool" panose="02000500000000000000" pitchFamily="2" charset="0"/>
            </a:endParaRPr>
          </a:p>
        </p:txBody>
      </p:sp>
      <p:sp>
        <p:nvSpPr>
          <p:cNvPr id="6" name="Управляющая кнопка: далее 5">
            <a:hlinkClick r:id="" action="ppaction://hlinkshowjump?jump=endshow" highlightClick="1"/>
          </p:cNvPr>
          <p:cNvSpPr/>
          <p:nvPr/>
        </p:nvSpPr>
        <p:spPr>
          <a:xfrm>
            <a:off x="10344150" y="5638800"/>
            <a:ext cx="1219200" cy="704850"/>
          </a:xfrm>
          <a:prstGeom prst="actionButtonForwardNext">
            <a:avLst/>
          </a:prstGeom>
          <a:solidFill>
            <a:srgbClr val="7AD8E9"/>
          </a:solidFill>
          <a:ln>
            <a:solidFill>
              <a:srgbClr val="0039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 rot="16200000">
            <a:off x="-228437" y="4923806"/>
            <a:ext cx="20585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err="1" smtClean="0">
                <a:solidFill>
                  <a:srgbClr val="7AD8E9"/>
                </a:solidFill>
                <a:latin typeface="Arial Black" panose="020B0A04020102020204" pitchFamily="34" charset="0"/>
              </a:rPr>
              <a:t>Чаусова</a:t>
            </a:r>
            <a:r>
              <a:rPr lang="ru-RU" sz="2000" dirty="0" smtClean="0">
                <a:solidFill>
                  <a:srgbClr val="7AD8E9"/>
                </a:solidFill>
                <a:latin typeface="Arial Black" panose="020B0A04020102020204" pitchFamily="34" charset="0"/>
              </a:rPr>
              <a:t> Н.В.</a:t>
            </a:r>
            <a:endParaRPr lang="ru-RU" sz="2000" dirty="0">
              <a:solidFill>
                <a:srgbClr val="7AD8E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31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38</Words>
  <Application>Microsoft Office PowerPoint</Application>
  <PresentationFormat>Широкоэкранный</PresentationFormat>
  <Paragraphs>25</Paragraphs>
  <Slides>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1" baseType="lpstr">
      <vt:lpstr>Airfool</vt:lpstr>
      <vt:lpstr>Arial</vt:lpstr>
      <vt:lpstr>Arial Black</vt:lpstr>
      <vt:lpstr>Calibri</vt:lpstr>
      <vt:lpstr>Calibri Light</vt:lpstr>
      <vt:lpstr>Montserrat SemiBold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Irina Yursanova</dc:creator>
  <cp:lastModifiedBy>RePack by Diakov</cp:lastModifiedBy>
  <cp:revision>8</cp:revision>
  <dcterms:created xsi:type="dcterms:W3CDTF">2022-09-19T07:34:19Z</dcterms:created>
  <dcterms:modified xsi:type="dcterms:W3CDTF">2024-11-17T14:00:41Z</dcterms:modified>
</cp:coreProperties>
</file>