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9" r:id="rId3"/>
    <p:sldId id="270" r:id="rId4"/>
    <p:sldId id="271" r:id="rId5"/>
    <p:sldId id="272" r:id="rId6"/>
    <p:sldId id="273" r:id="rId7"/>
    <p:sldId id="274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ZeiPIYO21A325nB/bS4pA==" hashData="O1DJIh6wAQaUHs2fQTXINBx4GJbLHDKJ0+ODUZevX2fSMur4fZfkoWknPh7IWMxD3SIbgK5joLXWNqoDwilzo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07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63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01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63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43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91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555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56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28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32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43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511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audio" Target="../media/audio1.wav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audio" Target="../media/audio2.wav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audio" Target="../media/audio3.wav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1.jpeg"/><Relationship Id="rId4" Type="http://schemas.openxmlformats.org/officeDocument/2006/relationships/audio" Target="../media/audio4.wav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microsoft.com/office/2007/relationships/hdphoto" Target="../media/hdphoto3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12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microsoft.com/office/2007/relationships/hdphoto" Target="../media/hdphoto2.wdp"/><Relationship Id="rId5" Type="http://schemas.openxmlformats.org/officeDocument/2006/relationships/image" Target="../media/image1.jpeg"/><Relationship Id="rId10" Type="http://schemas.openxmlformats.org/officeDocument/2006/relationships/image" Target="../media/image6.png"/><Relationship Id="rId4" Type="http://schemas.openxmlformats.org/officeDocument/2006/relationships/audio" Target="../media/audio5.wav"/><Relationship Id="rId9" Type="http://schemas.openxmlformats.org/officeDocument/2006/relationships/image" Target="../media/image2.png"/><Relationship Id="rId1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kartinkin.net/uploads/posts/2020-07/1593749730_26-p-foni-s-polyanami-tsvetov-3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0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2000" y="0"/>
            <a:ext cx="609600" cy="60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29263" y="1455857"/>
            <a:ext cx="10133479" cy="1323439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spc="51" dirty="0">
                <a:ln w="38100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Строение растения</a:t>
            </a:r>
            <a:endParaRPr lang="ru-RU" sz="8000" b="1" spc="51" dirty="0">
              <a:ln w="38100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61877" y="5763161"/>
            <a:ext cx="5068246" cy="76944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spc="51" dirty="0">
                <a:ln w="38100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</a:t>
            </a:r>
            <a:r>
              <a:rPr lang="ru-RU" sz="4400" b="1" spc="51" dirty="0" err="1">
                <a:ln w="38100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4400" b="1" spc="51" dirty="0">
                <a:ln w="38100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Н.В.</a:t>
            </a:r>
            <a:endParaRPr lang="ru-RU" sz="4400" b="1" spc="51" dirty="0">
              <a:ln w="38100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44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kartinkin.net/uploads/posts/2020-07/1593749730_26-p-foni-s-polyanami-tsvetov-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70"/>
          <a:stretch/>
        </p:blipFill>
        <p:spPr bwMode="auto">
          <a:xfrm>
            <a:off x="0" y="2"/>
            <a:ext cx="12192000" cy="553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-36093"/>
            <a:ext cx="12192000" cy="6858000"/>
          </a:xfrm>
          <a:prstGeom prst="rect">
            <a:avLst/>
          </a:prstGeom>
          <a:solidFill>
            <a:schemeClr val="bg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seedsandbeeds.files.wordpress.com/2015/02/wpid-screenshot_2015-01-31-19-54-14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40071" y1="95356" x2="43282" y2="78372"/>
                        <a14:foregroundMark x1="60761" y1="64885" x2="73722" y2="64695"/>
                        <a14:foregroundMark x1="40309" y1="46756" x2="48038" y2="60178"/>
                        <a14:foregroundMark x1="50773" y1="43321" x2="51605" y2="56298"/>
                        <a14:foregroundMark x1="60999" y1="18257" x2="52794" y2="29198"/>
                        <a14:foregroundMark x1="69560" y1="5407" x2="53627" y2="9224"/>
                        <a14:foregroundMark x1="56361" y1="7061" x2="66587" y2="3372"/>
                        <a14:foregroundMark x1="69322" y1="3499" x2="80618" y2="12913"/>
                        <a14:foregroundMark x1="62188" y1="17684" x2="75862" y2="18575"/>
                        <a14:foregroundMark x1="64328" y1="19148" x2="71819" y2="20293"/>
                        <a14:foregroundMark x1="74316" y1="19148" x2="80380" y2="17239"/>
                        <a14:foregroundMark x1="74316" y1="20038" x2="77527" y2="18830"/>
                        <a14:foregroundMark x1="71225" y1="3372" x2="82283" y2="5980"/>
                        <a14:foregroundMark x1="80618" y1="16921" x2="85256" y2="9097"/>
                        <a14:foregroundMark x1="51605" y1="13232" x2="52794" y2="5725"/>
                        <a14:foregroundMark x1="53032" y1="13804" x2="57432" y2="17494"/>
                        <a14:foregroundMark x1="49465" y1="8524" x2="51367" y2="17366"/>
                        <a14:foregroundMark x1="53864" y1="17812" x2="56124" y2="19148"/>
                        <a14:foregroundMark x1="37574" y1="6743" x2="43282" y2="10687"/>
                        <a14:foregroundMark x1="36623" y1="6807" x2="35791" y2="6425"/>
                        <a14:foregroundMark x1="37099" y1="5789" x2="38169" y2="5025"/>
                        <a14:foregroundMark x1="33769" y1="7570" x2="35434" y2="5280"/>
                        <a14:foregroundMark x1="32461" y1="6743" x2="35910" y2="4071"/>
                        <a14:backgroundMark x1="73008" y1="20293" x2="82521" y2="15776"/>
                        <a14:backgroundMark x1="70392" y1="20038" x2="73246" y2="19975"/>
                        <a14:backgroundMark x1="75149" y1="19975" x2="78716" y2="18830"/>
                        <a14:backgroundMark x1="74316" y1="19975" x2="77883" y2="18766"/>
                        <a14:backgroundMark x1="69203" y1="20102" x2="72295" y2="20102"/>
                        <a14:backgroundMark x1="71819" y1="20420" x2="72176" y2="20293"/>
                        <a14:backgroundMark x1="55767" y1="18830" x2="58502" y2="19148"/>
                        <a14:backgroundMark x1="80618" y1="5471" x2="84185" y2="13804"/>
                        <a14:backgroundMark x1="85612" y1="9097" x2="84067" y2="11705"/>
                        <a14:backgroundMark x1="80618" y1="16285" x2="82759" y2="11514"/>
                        <a14:backgroundMark x1="81570" y1="16094" x2="83115" y2="12913"/>
                        <a14:backgroundMark x1="58977" y1="509" x2="73127" y2="191"/>
                        <a14:backgroundMark x1="80737" y1="18257" x2="79548" y2="17239"/>
                        <a14:backgroundMark x1="48038" y1="51399" x2="45898" y2="47646"/>
                        <a14:backgroundMark x1="46611" y1="85878" x2="46611" y2="79262"/>
                        <a14:backgroundMark x1="42568" y1="89822" x2="42568" y2="87850"/>
                        <a14:backgroundMark x1="63377" y1="45929" x2="64447" y2="449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809" y="240633"/>
            <a:ext cx="3372855" cy="630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7" name="Стрелка влево 6"/>
          <p:cNvSpPr/>
          <p:nvPr/>
        </p:nvSpPr>
        <p:spPr>
          <a:xfrm>
            <a:off x="4585751" y="5471276"/>
            <a:ext cx="2464755" cy="303883"/>
          </a:xfrm>
          <a:prstGeom prst="lef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757333" y="513989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757333" y="5157937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корень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7743" y="6230751"/>
            <a:ext cx="3247236" cy="58477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</a:t>
            </a:r>
            <a:r>
              <a:rPr lang="ru-RU" sz="2800" b="1" spc="51" dirty="0" err="1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Н.В</a:t>
            </a:r>
            <a:r>
              <a:rPr lang="ru-RU" sz="32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.</a:t>
            </a:r>
            <a:endParaRPr lang="ru-RU" sz="3200" b="1" spc="51" dirty="0">
              <a:ln w="2857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1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9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3000" fill="hold" grpId="1" nodeType="withEffect">
                                  <p:stCondLst>
                                    <p:cond delay="4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2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орень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  <p:bldP spid="7" grpId="0" animBg="1"/>
      <p:bldP spid="8" grpId="0" animBg="1"/>
      <p:bldP spid="8" grpId="1" animBg="1"/>
      <p:bldP spid="8" grpId="2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kartinkin.net/uploads/posts/2020-07/1593749730_26-p-foni-s-polyanami-tsvetov-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70"/>
          <a:stretch/>
        </p:blipFill>
        <p:spPr bwMode="auto">
          <a:xfrm>
            <a:off x="0" y="2"/>
            <a:ext cx="12192000" cy="553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-36093"/>
            <a:ext cx="12192000" cy="6858000"/>
          </a:xfrm>
          <a:prstGeom prst="rect">
            <a:avLst/>
          </a:prstGeom>
          <a:solidFill>
            <a:schemeClr val="bg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seedsandbeeds.files.wordpress.com/2015/02/wpid-screenshot_2015-01-31-19-54-14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40071" y1="95356" x2="43282" y2="78372"/>
                        <a14:foregroundMark x1="60761" y1="64885" x2="73722" y2="64695"/>
                        <a14:foregroundMark x1="40309" y1="46756" x2="48038" y2="60178"/>
                        <a14:foregroundMark x1="50773" y1="43321" x2="51605" y2="56298"/>
                        <a14:foregroundMark x1="60999" y1="18257" x2="52794" y2="29198"/>
                        <a14:foregroundMark x1="69560" y1="5407" x2="53627" y2="9224"/>
                        <a14:foregroundMark x1="56361" y1="7061" x2="66587" y2="3372"/>
                        <a14:foregroundMark x1="69322" y1="3499" x2="80618" y2="12913"/>
                        <a14:foregroundMark x1="62188" y1="17684" x2="75862" y2="18575"/>
                        <a14:foregroundMark x1="64328" y1="19148" x2="71819" y2="20293"/>
                        <a14:foregroundMark x1="74316" y1="19148" x2="80380" y2="17239"/>
                        <a14:foregroundMark x1="74316" y1="20038" x2="77527" y2="18830"/>
                        <a14:foregroundMark x1="71225" y1="3372" x2="82283" y2="5980"/>
                        <a14:foregroundMark x1="80618" y1="16921" x2="85256" y2="9097"/>
                        <a14:foregroundMark x1="51605" y1="13232" x2="52794" y2="5725"/>
                        <a14:foregroundMark x1="53032" y1="13804" x2="57432" y2="17494"/>
                        <a14:foregroundMark x1="49465" y1="8524" x2="51367" y2="17366"/>
                        <a14:foregroundMark x1="53864" y1="17812" x2="56124" y2="19148"/>
                        <a14:foregroundMark x1="37574" y1="6743" x2="43282" y2="10687"/>
                        <a14:foregroundMark x1="36623" y1="6807" x2="35791" y2="6425"/>
                        <a14:foregroundMark x1="37099" y1="5789" x2="38169" y2="5025"/>
                        <a14:foregroundMark x1="33769" y1="7570" x2="35434" y2="5280"/>
                        <a14:foregroundMark x1="32461" y1="6743" x2="35910" y2="4071"/>
                        <a14:backgroundMark x1="73008" y1="20293" x2="82521" y2="15776"/>
                        <a14:backgroundMark x1="70392" y1="20038" x2="73246" y2="19975"/>
                        <a14:backgroundMark x1="75149" y1="19975" x2="78716" y2="18830"/>
                        <a14:backgroundMark x1="74316" y1="19975" x2="77883" y2="18766"/>
                        <a14:backgroundMark x1="69203" y1="20102" x2="72295" y2="20102"/>
                        <a14:backgroundMark x1="71819" y1="20420" x2="72176" y2="20293"/>
                        <a14:backgroundMark x1="55767" y1="18830" x2="58502" y2="19148"/>
                        <a14:backgroundMark x1="80618" y1="5471" x2="84185" y2="13804"/>
                        <a14:backgroundMark x1="85612" y1="9097" x2="84067" y2="11705"/>
                        <a14:backgroundMark x1="80618" y1="16285" x2="82759" y2="11514"/>
                        <a14:backgroundMark x1="81570" y1="16094" x2="83115" y2="12913"/>
                        <a14:backgroundMark x1="58977" y1="509" x2="73127" y2="191"/>
                        <a14:backgroundMark x1="80737" y1="18257" x2="79548" y2="17239"/>
                        <a14:backgroundMark x1="48038" y1="51399" x2="45898" y2="47646"/>
                        <a14:backgroundMark x1="46611" y1="85878" x2="46611" y2="79262"/>
                        <a14:backgroundMark x1="42568" y1="89822" x2="42568" y2="87850"/>
                        <a14:backgroundMark x1="63377" y1="45929" x2="64447" y2="449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809" y="240633"/>
            <a:ext cx="3372855" cy="630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7" name="Стрелка влево 6"/>
          <p:cNvSpPr/>
          <p:nvPr/>
        </p:nvSpPr>
        <p:spPr>
          <a:xfrm>
            <a:off x="5956662" y="3048459"/>
            <a:ext cx="2284935" cy="428668"/>
          </a:xfrm>
          <a:prstGeom prst="lef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540470" y="2801295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540470" y="2803529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лист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7743" y="6230751"/>
            <a:ext cx="3247236" cy="58477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</a:t>
            </a:r>
            <a:r>
              <a:rPr lang="ru-RU" sz="2800" b="1" spc="51" dirty="0" err="1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Н.В</a:t>
            </a:r>
            <a:r>
              <a:rPr lang="ru-RU" sz="32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.</a:t>
            </a:r>
            <a:endParaRPr lang="ru-RU" sz="3200" b="1" spc="51" dirty="0">
              <a:ln w="2857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03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лис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9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8" grpId="1" animBg="1"/>
      <p:bldP spid="8" grpId="2" animBg="1"/>
      <p:bldP spid="9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kartinkin.net/uploads/posts/2020-07/1593749730_26-p-foni-s-polyanami-tsvetov-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70"/>
          <a:stretch/>
        </p:blipFill>
        <p:spPr bwMode="auto">
          <a:xfrm>
            <a:off x="0" y="2"/>
            <a:ext cx="12192000" cy="553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-36093"/>
            <a:ext cx="12192000" cy="6858000"/>
          </a:xfrm>
          <a:prstGeom prst="rect">
            <a:avLst/>
          </a:prstGeom>
          <a:solidFill>
            <a:schemeClr val="bg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seedsandbeeds.files.wordpress.com/2015/02/wpid-screenshot_2015-01-31-19-54-14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40071" y1="95356" x2="43282" y2="78372"/>
                        <a14:foregroundMark x1="60761" y1="64885" x2="73722" y2="64695"/>
                        <a14:foregroundMark x1="40309" y1="46756" x2="48038" y2="60178"/>
                        <a14:foregroundMark x1="50773" y1="43321" x2="51605" y2="56298"/>
                        <a14:foregroundMark x1="60999" y1="18257" x2="52794" y2="29198"/>
                        <a14:foregroundMark x1="69560" y1="5407" x2="53627" y2="9224"/>
                        <a14:foregroundMark x1="56361" y1="7061" x2="66587" y2="3372"/>
                        <a14:foregroundMark x1="69322" y1="3499" x2="80618" y2="12913"/>
                        <a14:foregroundMark x1="62188" y1="17684" x2="75862" y2="18575"/>
                        <a14:foregroundMark x1="64328" y1="19148" x2="71819" y2="20293"/>
                        <a14:foregroundMark x1="74316" y1="19148" x2="80380" y2="17239"/>
                        <a14:foregroundMark x1="74316" y1="20038" x2="77527" y2="18830"/>
                        <a14:foregroundMark x1="71225" y1="3372" x2="82283" y2="5980"/>
                        <a14:foregroundMark x1="80618" y1="16921" x2="85256" y2="9097"/>
                        <a14:foregroundMark x1="51605" y1="13232" x2="52794" y2="5725"/>
                        <a14:foregroundMark x1="53032" y1="13804" x2="57432" y2="17494"/>
                        <a14:foregroundMark x1="49465" y1="8524" x2="51367" y2="17366"/>
                        <a14:foregroundMark x1="53864" y1="17812" x2="56124" y2="19148"/>
                        <a14:foregroundMark x1="37574" y1="6743" x2="43282" y2="10687"/>
                        <a14:foregroundMark x1="36623" y1="6807" x2="35791" y2="6425"/>
                        <a14:foregroundMark x1="37099" y1="5789" x2="38169" y2="5025"/>
                        <a14:foregroundMark x1="33769" y1="7570" x2="35434" y2="5280"/>
                        <a14:foregroundMark x1="32461" y1="6743" x2="35910" y2="4071"/>
                        <a14:backgroundMark x1="73008" y1="20293" x2="82521" y2="15776"/>
                        <a14:backgroundMark x1="70392" y1="20038" x2="73246" y2="19975"/>
                        <a14:backgroundMark x1="75149" y1="19975" x2="78716" y2="18830"/>
                        <a14:backgroundMark x1="74316" y1="19975" x2="77883" y2="18766"/>
                        <a14:backgroundMark x1="69203" y1="20102" x2="72295" y2="20102"/>
                        <a14:backgroundMark x1="71819" y1="20420" x2="72176" y2="20293"/>
                        <a14:backgroundMark x1="55767" y1="18830" x2="58502" y2="19148"/>
                        <a14:backgroundMark x1="80618" y1="5471" x2="84185" y2="13804"/>
                        <a14:backgroundMark x1="85612" y1="9097" x2="84067" y2="11705"/>
                        <a14:backgroundMark x1="80618" y1="16285" x2="82759" y2="11514"/>
                        <a14:backgroundMark x1="81570" y1="16094" x2="83115" y2="12913"/>
                        <a14:backgroundMark x1="58977" y1="509" x2="73127" y2="191"/>
                        <a14:backgroundMark x1="80737" y1="18257" x2="79548" y2="17239"/>
                        <a14:backgroundMark x1="48038" y1="51399" x2="45898" y2="47646"/>
                        <a14:backgroundMark x1="46611" y1="85878" x2="46611" y2="79262"/>
                        <a14:backgroundMark x1="42568" y1="89822" x2="42568" y2="87850"/>
                        <a14:backgroundMark x1="63377" y1="45929" x2="64447" y2="449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809" y="240633"/>
            <a:ext cx="3372855" cy="630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7" name="Стрелка влево 6"/>
          <p:cNvSpPr/>
          <p:nvPr/>
        </p:nvSpPr>
        <p:spPr>
          <a:xfrm>
            <a:off x="4355433" y="3048458"/>
            <a:ext cx="3886164" cy="380543"/>
          </a:xfrm>
          <a:prstGeom prst="lef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540470" y="2801295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540470" y="2803529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chemeClr val="tx1"/>
                </a:solidFill>
                <a:latin typeface="Arial Black" panose="020B0A04020102020204" pitchFamily="34" charset="0"/>
              </a:rPr>
              <a:t>стебель</a:t>
            </a:r>
            <a:endParaRPr lang="ru-RU" sz="4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7743" y="6230751"/>
            <a:ext cx="3247236" cy="58477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</a:t>
            </a:r>
            <a:r>
              <a:rPr lang="ru-RU" sz="2800" b="1" spc="51" dirty="0" err="1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Н.В</a:t>
            </a:r>
            <a:r>
              <a:rPr lang="ru-RU" sz="32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.</a:t>
            </a:r>
            <a:endParaRPr lang="ru-RU" sz="3200" b="1" spc="51" dirty="0">
              <a:ln w="2857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32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тебель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9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8" grpId="1" animBg="1"/>
      <p:bldP spid="8" grpId="2" animBg="1"/>
      <p:bldP spid="9" grpId="0" animBg="1"/>
      <p:bldP spid="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kartinkin.net/uploads/posts/2020-07/1593749730_26-p-foni-s-polyanami-tsvetov-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70"/>
          <a:stretch/>
        </p:blipFill>
        <p:spPr bwMode="auto">
          <a:xfrm>
            <a:off x="0" y="2"/>
            <a:ext cx="12192000" cy="553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-36093"/>
            <a:ext cx="12192000" cy="6858000"/>
          </a:xfrm>
          <a:prstGeom prst="rect">
            <a:avLst/>
          </a:prstGeom>
          <a:solidFill>
            <a:schemeClr val="bg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seedsandbeeds.files.wordpress.com/2015/02/wpid-screenshot_2015-01-31-19-54-14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40071" y1="95356" x2="43282" y2="78372"/>
                        <a14:foregroundMark x1="60761" y1="64885" x2="73722" y2="64695"/>
                        <a14:foregroundMark x1="40309" y1="46756" x2="48038" y2="60178"/>
                        <a14:foregroundMark x1="50773" y1="43321" x2="51605" y2="56298"/>
                        <a14:foregroundMark x1="60999" y1="18257" x2="52794" y2="29198"/>
                        <a14:foregroundMark x1="69560" y1="5407" x2="53627" y2="9224"/>
                        <a14:foregroundMark x1="56361" y1="7061" x2="66587" y2="3372"/>
                        <a14:foregroundMark x1="69322" y1="3499" x2="80618" y2="12913"/>
                        <a14:foregroundMark x1="62188" y1="17684" x2="75862" y2="18575"/>
                        <a14:foregroundMark x1="64328" y1="19148" x2="71819" y2="20293"/>
                        <a14:foregroundMark x1="74316" y1="19148" x2="80380" y2="17239"/>
                        <a14:foregroundMark x1="74316" y1="20038" x2="77527" y2="18830"/>
                        <a14:foregroundMark x1="71225" y1="3372" x2="82283" y2="5980"/>
                        <a14:foregroundMark x1="80618" y1="16921" x2="85256" y2="9097"/>
                        <a14:foregroundMark x1="51605" y1="13232" x2="52794" y2="5725"/>
                        <a14:foregroundMark x1="53032" y1="13804" x2="57432" y2="17494"/>
                        <a14:foregroundMark x1="49465" y1="8524" x2="51367" y2="17366"/>
                        <a14:foregroundMark x1="53864" y1="17812" x2="56124" y2="19148"/>
                        <a14:foregroundMark x1="37574" y1="6743" x2="43282" y2="10687"/>
                        <a14:foregroundMark x1="36623" y1="6807" x2="35791" y2="6425"/>
                        <a14:foregroundMark x1="37099" y1="5789" x2="38169" y2="5025"/>
                        <a14:foregroundMark x1="33769" y1="7570" x2="35434" y2="5280"/>
                        <a14:foregroundMark x1="32461" y1="6743" x2="35910" y2="4071"/>
                        <a14:backgroundMark x1="73008" y1="20293" x2="82521" y2="15776"/>
                        <a14:backgroundMark x1="70392" y1="20038" x2="73246" y2="19975"/>
                        <a14:backgroundMark x1="75149" y1="19975" x2="78716" y2="18830"/>
                        <a14:backgroundMark x1="74316" y1="19975" x2="77883" y2="18766"/>
                        <a14:backgroundMark x1="69203" y1="20102" x2="72295" y2="20102"/>
                        <a14:backgroundMark x1="71819" y1="20420" x2="72176" y2="20293"/>
                        <a14:backgroundMark x1="55767" y1="18830" x2="58502" y2="19148"/>
                        <a14:backgroundMark x1="80618" y1="5471" x2="84185" y2="13804"/>
                        <a14:backgroundMark x1="85612" y1="9097" x2="84067" y2="11705"/>
                        <a14:backgroundMark x1="80618" y1="16285" x2="82759" y2="11514"/>
                        <a14:backgroundMark x1="81570" y1="16094" x2="83115" y2="12913"/>
                        <a14:backgroundMark x1="58977" y1="509" x2="73127" y2="191"/>
                        <a14:backgroundMark x1="80737" y1="18257" x2="79548" y2="17239"/>
                        <a14:backgroundMark x1="48038" y1="51399" x2="45898" y2="47646"/>
                        <a14:backgroundMark x1="46611" y1="85878" x2="46611" y2="79262"/>
                        <a14:backgroundMark x1="42568" y1="89822" x2="42568" y2="87850"/>
                        <a14:backgroundMark x1="63377" y1="45929" x2="64447" y2="449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809" y="240633"/>
            <a:ext cx="3372855" cy="630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7" name="Стрелка влево 6"/>
          <p:cNvSpPr/>
          <p:nvPr/>
        </p:nvSpPr>
        <p:spPr>
          <a:xfrm>
            <a:off x="4109834" y="1905458"/>
            <a:ext cx="3886164" cy="380543"/>
          </a:xfrm>
          <a:prstGeom prst="lef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394998" y="1612403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394998" y="1630449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chemeClr val="tx1"/>
                </a:solidFill>
                <a:latin typeface="Arial Black" panose="020B0A04020102020204" pitchFamily="34" charset="0"/>
              </a:rPr>
              <a:t>цветок</a:t>
            </a:r>
            <a:endParaRPr lang="ru-RU" sz="4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7743" y="6230751"/>
            <a:ext cx="3247236" cy="58477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</a:t>
            </a:r>
            <a:r>
              <a:rPr lang="ru-RU" sz="2800" b="1" spc="51" dirty="0" err="1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Н.В</a:t>
            </a:r>
            <a:r>
              <a:rPr lang="ru-RU" sz="32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.</a:t>
            </a:r>
            <a:endParaRPr lang="ru-RU" sz="3200" b="1" spc="51" dirty="0">
              <a:ln w="2857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43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цветок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9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8" grpId="1" animBg="1"/>
      <p:bldP spid="8" grpId="2" animBg="1"/>
      <p:bldP spid="9" grpId="0" animBg="1"/>
      <p:bldP spid="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kartinkin.net/uploads/posts/2020-07/1593749730_26-p-foni-s-polyanami-tsvetov-3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70"/>
          <a:stretch/>
        </p:blipFill>
        <p:spPr bwMode="auto">
          <a:xfrm>
            <a:off x="0" y="2"/>
            <a:ext cx="12192000" cy="553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69020" y="-36094"/>
            <a:ext cx="12192000" cy="6858000"/>
          </a:xfrm>
          <a:prstGeom prst="rect">
            <a:avLst/>
          </a:prstGeom>
          <a:solidFill>
            <a:schemeClr val="bg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seedsandbeeds.files.wordpress.com/2015/02/wpid-screenshot_2015-01-31-19-54-14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40071" y1="95356" x2="43282" y2="78372"/>
                        <a14:foregroundMark x1="60761" y1="64885" x2="73722" y2="64695"/>
                        <a14:foregroundMark x1="40309" y1="46756" x2="48038" y2="60178"/>
                        <a14:foregroundMark x1="50773" y1="43321" x2="51605" y2="56298"/>
                        <a14:foregroundMark x1="60999" y1="18257" x2="52794" y2="29198"/>
                        <a14:foregroundMark x1="69560" y1="5407" x2="53627" y2="9224"/>
                        <a14:foregroundMark x1="56361" y1="7061" x2="66587" y2="3372"/>
                        <a14:foregroundMark x1="69322" y1="3499" x2="80618" y2="12913"/>
                        <a14:foregroundMark x1="62188" y1="17684" x2="75862" y2="18575"/>
                        <a14:foregroundMark x1="64328" y1="19148" x2="71819" y2="20293"/>
                        <a14:foregroundMark x1="74316" y1="19148" x2="80380" y2="17239"/>
                        <a14:foregroundMark x1="74316" y1="20038" x2="77527" y2="18830"/>
                        <a14:foregroundMark x1="71225" y1="3372" x2="82283" y2="5980"/>
                        <a14:foregroundMark x1="80618" y1="16921" x2="85256" y2="9097"/>
                        <a14:foregroundMark x1="51605" y1="13232" x2="52794" y2="5725"/>
                        <a14:foregroundMark x1="53032" y1="13804" x2="57432" y2="17494"/>
                        <a14:foregroundMark x1="49465" y1="8524" x2="51367" y2="17366"/>
                        <a14:foregroundMark x1="53864" y1="17812" x2="56124" y2="19148"/>
                        <a14:foregroundMark x1="37574" y1="6743" x2="43282" y2="10687"/>
                        <a14:foregroundMark x1="36623" y1="6807" x2="35791" y2="6425"/>
                        <a14:foregroundMark x1="37099" y1="5789" x2="38169" y2="5025"/>
                        <a14:foregroundMark x1="33769" y1="7570" x2="35434" y2="5280"/>
                        <a14:foregroundMark x1="32461" y1="6743" x2="35910" y2="4071"/>
                        <a14:backgroundMark x1="73008" y1="20293" x2="82521" y2="15776"/>
                        <a14:backgroundMark x1="70392" y1="20038" x2="73246" y2="19975"/>
                        <a14:backgroundMark x1="75149" y1="19975" x2="78716" y2="18830"/>
                        <a14:backgroundMark x1="74316" y1="19975" x2="77883" y2="18766"/>
                        <a14:backgroundMark x1="69203" y1="20102" x2="72295" y2="20102"/>
                        <a14:backgroundMark x1="71819" y1="20420" x2="72176" y2="20293"/>
                        <a14:backgroundMark x1="55767" y1="18830" x2="58502" y2="19148"/>
                        <a14:backgroundMark x1="80618" y1="5471" x2="84185" y2="13804"/>
                        <a14:backgroundMark x1="85612" y1="9097" x2="84067" y2="11705"/>
                        <a14:backgroundMark x1="80618" y1="16285" x2="82759" y2="11514"/>
                        <a14:backgroundMark x1="81570" y1="16094" x2="83115" y2="12913"/>
                        <a14:backgroundMark x1="58977" y1="509" x2="73127" y2="191"/>
                        <a14:backgroundMark x1="80737" y1="18257" x2="79548" y2="17239"/>
                        <a14:backgroundMark x1="48038" y1="51399" x2="45898" y2="47646"/>
                        <a14:backgroundMark x1="46611" y1="85878" x2="46611" y2="79262"/>
                        <a14:backgroundMark x1="42568" y1="89822" x2="42568" y2="87850"/>
                        <a14:backgroundMark x1="63377" y1="45929" x2="64447" y2="44911"/>
                        <a14:backgroundMark x1="29251" y1="6298" x2="43401" y2="6298"/>
                        <a14:backgroundMark x1="31391" y1="5598" x2="43876" y2="10687"/>
                        <a14:backgroundMark x1="40428" y1="11132" x2="38763" y2="3117"/>
                        <a14:backgroundMark x1="35315" y1="5598" x2="46492" y2="10941"/>
                        <a14:backgroundMark x1="33413" y1="7188" x2="39358" y2="3499"/>
                        <a14:backgroundMark x1="33294" y1="6361" x2="36623" y2="3690"/>
                        <a14:backgroundMark x1="34007" y1="7570" x2="39477" y2="4644"/>
                        <a14:backgroundMark x1="32461" y1="6679" x2="36504" y2="3562"/>
                        <a14:backgroundMark x1="42806" y1="10687" x2="36980" y2="6425"/>
                        <a14:backgroundMark x1="43757" y1="10814" x2="39715" y2="7888"/>
                        <a14:backgroundMark x1="43520" y1="11005" x2="39239" y2="6043"/>
                        <a14:backgroundMark x1="43282" y1="11196" x2="40785" y2="7379"/>
                        <a14:backgroundMark x1="33532" y1="7188" x2="39596" y2="4262"/>
                        <a14:backgroundMark x1="37693" y1="10305" x2="37693" y2="103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809" y="240633"/>
            <a:ext cx="3372855" cy="630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7" name="Стрелка влево 6"/>
          <p:cNvSpPr/>
          <p:nvPr/>
        </p:nvSpPr>
        <p:spPr>
          <a:xfrm>
            <a:off x="4109834" y="696446"/>
            <a:ext cx="3886164" cy="380543"/>
          </a:xfrm>
          <a:prstGeom prst="lef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365282" y="508587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347470" y="489337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семена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2054" name="Picture 6" descr="https://cdn.dribbble.com/users/473426/screenshots/3039121/dandelion-seed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67" b="9883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1912">
            <a:off x="3297447" y="283298"/>
            <a:ext cx="1101724" cy="82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s://cdn.dribbble.com/users/473426/screenshots/3039121/dandelion-seed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667" b="9883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1912">
            <a:off x="2874253" y="308086"/>
            <a:ext cx="1101724" cy="82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s://cdn.dribbble.com/users/473426/screenshots/3039121/dandelion-seed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667" b="9883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4508">
            <a:off x="3447159" y="-13360"/>
            <a:ext cx="973656" cy="73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317743" y="6230751"/>
            <a:ext cx="3247236" cy="58477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</a:t>
            </a:r>
            <a:r>
              <a:rPr lang="ru-RU" sz="2800" b="1" spc="51" dirty="0" err="1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Н.В</a:t>
            </a:r>
            <a:r>
              <a:rPr lang="ru-RU" sz="3200" b="1" spc="51" dirty="0">
                <a:ln w="28575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.</a:t>
            </a:r>
            <a:endParaRPr lang="ru-RU" sz="3200" b="1" spc="51" dirty="0">
              <a:ln w="28575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59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емена (1)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9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8" grpId="1" animBg="1"/>
      <p:bldP spid="8" grpId="2" animBg="1"/>
      <p:bldP spid="9" grpId="0" animBg="1"/>
      <p:bldP spid="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kartinkin.net/uploads/posts/2020-07/1593749730_26-p-foni-s-polyanami-tsvetov-3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0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2000" y="0"/>
            <a:ext cx="609600" cy="609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96817" y="2413338"/>
            <a:ext cx="7888155" cy="1015663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spc="51" dirty="0">
                <a:ln w="38100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6000" b="1" spc="51" dirty="0" err="1">
                <a:ln w="38100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6000" b="1" spc="51" dirty="0">
                <a:ln w="38100" cmpd="sng">
                  <a:solidFill>
                    <a:sysClr val="windowText" lastClr="0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6000" b="1" spc="51" dirty="0">
              <a:ln w="38100" cmpd="sng">
                <a:solidFill>
                  <a:sysClr val="windowText" lastClr="0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96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49</Words>
  <Application>Microsoft Office PowerPoint</Application>
  <PresentationFormat>Широкоэкранный</PresentationFormat>
  <Paragraphs>18</Paragraphs>
  <Slides>7</Slides>
  <Notes>0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Airfool</vt:lpstr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24</cp:revision>
  <dcterms:created xsi:type="dcterms:W3CDTF">2022-09-06T20:10:08Z</dcterms:created>
  <dcterms:modified xsi:type="dcterms:W3CDTF">2022-11-17T18:45:08Z</dcterms:modified>
</cp:coreProperties>
</file>